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5" r:id="rId5"/>
    <p:sldId id="267" r:id="rId6"/>
    <p:sldId id="268" r:id="rId7"/>
    <p:sldId id="269" r:id="rId8"/>
    <p:sldId id="270" r:id="rId9"/>
    <p:sldId id="264" r:id="rId10"/>
    <p:sldId id="258" r:id="rId11"/>
    <p:sldId id="259" r:id="rId12"/>
    <p:sldId id="260" r:id="rId13"/>
    <p:sldId id="274" r:id="rId14"/>
    <p:sldId id="261" r:id="rId15"/>
    <p:sldId id="262" r:id="rId16"/>
    <p:sldId id="263" r:id="rId17"/>
    <p:sldId id="273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85" d="100"/>
          <a:sy n="85" d="100"/>
        </p:scale>
        <p:origin x="68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34F49-5228-4542-9CE1-F0559C632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85433E-FA3D-4394-BE9B-75B4E9C7C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A100A-7BDF-4A3F-8842-42357B12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90D15-4DE7-47B5-804E-BDF2CB51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8974A6-7D21-4B87-8A96-3F30FE28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82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75031-0190-427E-9AF9-38B9EA95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BF6E05-4304-46B0-8E7B-52E8DD5DA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6803A-5EE0-4528-BE45-02693A49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FDE6B-FACF-4599-ACD9-1C24C653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4FC2A-8C49-4FFB-A06A-33DEB7BF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7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798E2D-5D9B-4954-BF42-DBEBC91C3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F09F4D-D107-4BB1-B664-0BAFE7AD7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359514-E670-493C-8C09-DCAF44EA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1E4595-B24C-4F8A-9C98-0E3B9B21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3DCBA5-8EF6-4AFE-BB70-8D26E589D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7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88245-6C08-4F72-8826-503D8AB1B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52BC8-37E8-44BF-BC85-185702159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E3F74-8050-42E8-B2B6-411D9C6F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EF6A51-6A4D-4BF3-8904-8318A507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0FA659-DACB-44F6-BF5B-EDC1FD88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9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93D0E-243B-48F0-A171-1B7821B8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0CA897-80A4-4221-822A-D463030C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F21A34-1998-43DF-97F0-95104C9F3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49DC0C-1E23-4DDB-A714-B800F5A8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6FA5EA-881E-41F6-B17B-79E8DA98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77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6F745-3B51-463D-9D5D-813961934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8552F-42A3-4FCE-852A-661CE90FD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F6D5A4-47A9-4D55-97E2-E24EF7179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3C27CD-4C01-4A0D-9688-76E03E7D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984AF7-5B27-42CC-8C65-27C51C80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05B14C-6E00-4474-AE27-212BACFE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49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18678-87A3-47BE-8291-FC1C7370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858DBD-F959-4975-B3E2-3CAD0F00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F5A786-8823-4FA9-BE05-FA3FC7128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D200D4-1352-40AF-91D0-184A52DB1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A2A72F-3473-4114-B591-79AD785EF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7E5A1E-FAFD-4641-8B43-9A41009C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69F8AC-C393-409A-A6CD-F2DDA4108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C733F7-E24F-49FE-8945-838E1160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84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9303B-782A-4773-9C42-B00BD1C9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F4A03-EF07-4710-9CB2-5132BD13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1998F-E19D-44E3-ABBD-A8C61343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E4D45A-0417-4DBE-9F19-898D0C71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2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54E3BB-4FAF-462A-93DF-13E1E4C9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31CC60-A141-453B-BC95-78282284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3342D-17F8-45EF-8E31-ECF9D17F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0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3AE4D-6069-4830-99A0-A886F66C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1D9B1B-C5D3-4E55-A278-E35DB57C1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F895DF-5264-4C58-9B25-491B9816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8D6928-AE63-4E3E-8CAD-4CC2D0D0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D49064-EA79-44EC-AA01-29BBA537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965713-C6A9-4DA1-A5BA-E15CC300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782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BEF7C-EBA2-48C5-BB83-42E5511B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57ED21-ADC5-402C-AA60-36FEFBF3E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CC1355-DCD1-43FC-AD78-35BCA433A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1B5863-E3C9-412A-923B-A98E0CE9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7BE7C0-2737-461D-A76A-A6EE0CAE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E4C969-F983-4318-B4B2-CFD9E2F3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02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30DD77-A4A2-46FE-876E-9C3481941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2DE5E3-4377-425D-8084-E5B5EEF22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63825-7EA0-4BF7-9A6F-374A86794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E9533-E38C-4940-9C64-9569FD87CC6A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23B14B-7A75-403E-82E5-932083015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B933C0-D040-4D4B-B3B7-32BDB9A98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BB50F-C10D-4236-B1F2-C7E6977FA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94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67068-B62E-404A-A225-EECB6F0A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D25D7B-24AF-4EC6-A509-37DF887C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9" name="图片 1">
            <a:extLst>
              <a:ext uri="{FF2B5EF4-FFF2-40B4-BE49-F238E27FC236}">
                <a16:creationId xmlns:a16="http://schemas.microsoft.com/office/drawing/2014/main" id="{D76C53BF-E720-4A25-86FF-C3188287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8"/>
            <a:ext cx="12187237" cy="710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52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67068-B62E-404A-A225-EECB6F0A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D25D7B-24AF-4EC6-A509-37DF887C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0B4EEE-C58C-447B-A263-7B1F21C7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617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12FE37-568E-40D2-A9C5-BDC6ABF07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5753795"/>
            <a:ext cx="9143999" cy="7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4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67068-B62E-404A-A225-EECB6F0A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D25D7B-24AF-4EC6-A509-37DF887C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EB6085-21F0-4D69-8A7F-FC7BE159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800"/>
            <a:ext cx="12192000" cy="5811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8DF11A-DC45-47B0-9E9D-C4108624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465"/>
            <a:ext cx="12192000" cy="127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5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67068-B62E-404A-A225-EECB6F0A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D25D7B-24AF-4EC6-A509-37DF887C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80A444-19DC-406B-9F4D-92DD7C90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861"/>
            <a:ext cx="12192000" cy="58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5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96644-E6F8-4601-BC1C-70FC1971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FFED1-7DB0-4F28-B4C8-5876E0171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01EA6551-42EB-42C3-80C0-5089CB57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52" y="512872"/>
            <a:ext cx="5754906" cy="546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22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67068-B62E-404A-A225-EECB6F0A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D25D7B-24AF-4EC6-A509-37DF887C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9312D-D449-40F4-B561-CCD0187D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741"/>
            <a:ext cx="12192000" cy="5840518"/>
          </a:xfrm>
          <a:prstGeom prst="rect">
            <a:avLst/>
          </a:prstGeom>
        </p:spPr>
      </p:pic>
      <p:pic>
        <p:nvPicPr>
          <p:cNvPr id="8195" name="图片 1">
            <a:extLst>
              <a:ext uri="{FF2B5EF4-FFF2-40B4-BE49-F238E27FC236}">
                <a16:creationId xmlns:a16="http://schemas.microsoft.com/office/drawing/2014/main" id="{02CAD9C6-9E8A-4341-A9C8-7DF0455F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94" y="4946121"/>
            <a:ext cx="4190508" cy="15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57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67068-B62E-404A-A225-EECB6F0A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D25D7B-24AF-4EC6-A509-37DF887C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C7337B-37A6-4769-8B8C-18474B88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37"/>
            <a:ext cx="12192000" cy="5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4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67068-B62E-404A-A225-EECB6F0A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D25D7B-24AF-4EC6-A509-37DF887C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E3DC1D-7076-463C-BAAF-E1B4E9B4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292"/>
            <a:ext cx="12192000" cy="58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3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4A9CE-496C-46BF-9C25-664D4B22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D9A3A-1A10-41E4-A959-2BC596F06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图片 1">
            <a:extLst>
              <a:ext uri="{FF2B5EF4-FFF2-40B4-BE49-F238E27FC236}">
                <a16:creationId xmlns:a16="http://schemas.microsoft.com/office/drawing/2014/main" id="{1D13561B-37BF-4B65-9187-845964DE9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12" y="429419"/>
            <a:ext cx="8941576" cy="606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28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2BCDC-2585-4177-8C34-F60A86A4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1DD8-6377-4C18-A098-05B9732C0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883" y="3195145"/>
            <a:ext cx="6392917" cy="2981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800" dirty="0"/>
              <a:t>   结束</a:t>
            </a:r>
          </a:p>
        </p:txBody>
      </p:sp>
    </p:spTree>
    <p:extLst>
      <p:ext uri="{BB962C8B-B14F-4D97-AF65-F5344CB8AC3E}">
        <p14:creationId xmlns:p14="http://schemas.microsoft.com/office/powerpoint/2010/main" val="173338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67068-B62E-404A-A225-EECB6F0A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D25D7B-24AF-4EC6-A509-37DF887C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19994275-CCE3-42D2-9B89-BF3DBA7C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12187237" cy="756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72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8C3FD-C4B4-4CBA-9571-7A24CB78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236" y="2844800"/>
            <a:ext cx="6077528" cy="1025670"/>
          </a:xfrm>
        </p:spPr>
        <p:txBody>
          <a:bodyPr>
            <a:normAutofit/>
          </a:bodyPr>
          <a:lstStyle/>
          <a:p>
            <a:r>
              <a:rPr lang="zh-CN" altLang="en-US" dirty="0"/>
              <a:t>普通用户（顾客）界面</a:t>
            </a:r>
          </a:p>
        </p:txBody>
      </p:sp>
    </p:spTree>
    <p:extLst>
      <p:ext uri="{BB962C8B-B14F-4D97-AF65-F5344CB8AC3E}">
        <p14:creationId xmlns:p14="http://schemas.microsoft.com/office/powerpoint/2010/main" val="399997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4D12F-299D-4E97-94A2-BCDF70A4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5D7362-39EE-46F8-A243-CBF263511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7ECBC-17E4-4387-BF84-F20DE62A7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109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2BCDC-2585-4177-8C34-F60A86A4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1DD8-6377-4C18-A098-05B9732C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260D9DAC-2EE9-4182-A23F-E3E4151B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08" y="0"/>
            <a:ext cx="12209108" cy="584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04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2BCDC-2585-4177-8C34-F60A86A4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1DD8-6377-4C18-A098-05B9732C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6B32F8EB-42DD-4593-BD53-FFC0A98B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91" y="6350"/>
            <a:ext cx="8282958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9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2BCDC-2585-4177-8C34-F60A86A4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4D0933F4-4572-46CB-BB9E-08D970F36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" y="429780"/>
            <a:ext cx="12145316" cy="580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0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2BCDC-2585-4177-8C34-F60A86A4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1DD8-6377-4C18-A098-05B9732C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图片 1">
            <a:extLst>
              <a:ext uri="{FF2B5EF4-FFF2-40B4-BE49-F238E27FC236}">
                <a16:creationId xmlns:a16="http://schemas.microsoft.com/office/drawing/2014/main" id="{447AA554-F59E-45FF-8329-3A6064E45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" y="365125"/>
            <a:ext cx="12182462" cy="593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41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8C3FD-C4B4-4CBA-9571-7A24CB78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817" y="2844800"/>
            <a:ext cx="3752273" cy="1025670"/>
          </a:xfrm>
        </p:spPr>
        <p:txBody>
          <a:bodyPr/>
          <a:lstStyle/>
          <a:p>
            <a:r>
              <a:rPr lang="zh-CN" altLang="en-US" dirty="0"/>
              <a:t>管理员界面</a:t>
            </a:r>
          </a:p>
        </p:txBody>
      </p:sp>
    </p:spTree>
    <p:extLst>
      <p:ext uri="{BB962C8B-B14F-4D97-AF65-F5344CB8AC3E}">
        <p14:creationId xmlns:p14="http://schemas.microsoft.com/office/powerpoint/2010/main" val="197543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10</Words>
  <Application>Microsoft Office PowerPoint</Application>
  <PresentationFormat>宽屏</PresentationFormat>
  <Paragraphs>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普通用户（顾客）界面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管理员界面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 zhz</dc:creator>
  <cp:lastModifiedBy>Gu zhz</cp:lastModifiedBy>
  <cp:revision>8</cp:revision>
  <dcterms:created xsi:type="dcterms:W3CDTF">2020-07-02T03:21:20Z</dcterms:created>
  <dcterms:modified xsi:type="dcterms:W3CDTF">2020-07-12T15:26:06Z</dcterms:modified>
</cp:coreProperties>
</file>